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67" r:id="rId4"/>
    <p:sldId id="259" r:id="rId5"/>
    <p:sldId id="260" r:id="rId6"/>
    <p:sldId id="268" r:id="rId7"/>
    <p:sldId id="270" r:id="rId8"/>
    <p:sldId id="271" r:id="rId9"/>
    <p:sldId id="272" r:id="rId10"/>
    <p:sldId id="273" r:id="rId11"/>
    <p:sldId id="274" r:id="rId12"/>
    <p:sldId id="265" r:id="rId13"/>
    <p:sldId id="266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11" autoAdjust="0"/>
    <p:restoredTop sz="96182" autoAdjust="0"/>
  </p:normalViewPr>
  <p:slideViewPr>
    <p:cSldViewPr showGuides="1">
      <p:cViewPr>
        <p:scale>
          <a:sx n="125" d="100"/>
          <a:sy n="125" d="100"/>
        </p:scale>
        <p:origin x="366" y="-336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5/7/2022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5/7/2022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Picture 8" descr="Stacked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A09E-12D5-4B1D-B8BB-C300B1DDD423}" type="datetime1">
              <a:rPr lang="en-US" smtClean="0"/>
              <a:t>5/7/2022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A53D-4C84-40AA-983E-A1E818A7FEFC}" type="datetime1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FCEE-AE66-4EAB-9C04-97F8A56A6354}" type="datetime1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377B-053C-438C-8A98-92C419A6701C}" type="datetime1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ed boo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EF46-0123-4A75-9835-49DC49D53DE2}" type="datetime1">
              <a:rPr lang="en-US" smtClean="0"/>
              <a:t>5/7/2022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8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buFont typeface="Century Gothic" panose="020B0502020202020204" pitchFamily="34" charset="0"/>
              <a:buChar char="–"/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8"/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78D-18AE-47D1-B10A-42F623B40082}" type="datetime1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6AE8-D704-41F6-B16A-5547B5672AC1}" type="datetime1">
              <a:rPr lang="en-US" smtClean="0"/>
              <a:t>5/7/2022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538-6F63-4C0B-916D-ED3F4E0A1B28}" type="datetime1">
              <a:rPr lang="en-US" smtClean="0"/>
              <a:t>5/7/2022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F15BF-7116-4A9E-8022-5A2DC937F971}" type="datetime1">
              <a:rPr lang="en-US" smtClean="0"/>
              <a:t>5/7/2022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418976" indent="-285750">
              <a:buFont typeface="Century Gothic" panose="020B0502020202020204" pitchFamily="34" charset="0"/>
              <a:buChar char="–"/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DC91-5A3B-40CE-8C1D-279A8EF6E008}" type="datetime1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C20A-B94A-4E20-B4B2-88A7825AE904}" type="datetime1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826" y="990600"/>
            <a:ext cx="7055986" cy="144780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Movie Ratings 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C7B020-4E39-8DB1-78A8-FF1B25FCF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66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6FA5B-9889-41B1-67A1-C23B44C4C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826" y="2667000"/>
            <a:ext cx="67056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3E5900-C486-1768-B25D-07015E6CBCC6}"/>
              </a:ext>
            </a:extLst>
          </p:cNvPr>
          <p:cNvSpPr txBox="1"/>
          <p:nvPr/>
        </p:nvSpPr>
        <p:spPr>
          <a:xfrm>
            <a:off x="303212" y="76200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function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8F247-5479-B200-A384-9CA3C10307B0}"/>
              </a:ext>
            </a:extLst>
          </p:cNvPr>
          <p:cNvSpPr txBox="1"/>
          <p:nvPr/>
        </p:nvSpPr>
        <p:spPr>
          <a:xfrm>
            <a:off x="303212" y="609600"/>
            <a:ext cx="685719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main()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int choice ;  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while(1)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("\n\t\t\t\t............Menu..............\n");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("\n1.Choose number of searching process \n2.Exit\n");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nEnter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choice: ");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d",&amp;choice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if(choice==1)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nEnter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number of searching process : ");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d",&amp;n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("\n");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int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i,j,c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sem_init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(&amp;key,0,5);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sem_init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(&amp;in,0,0);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pthread_mutex_init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(&amp;lock1,0);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movie[n];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char m[n][100];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("Enter Keyword -&gt; \n");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6AAE0-4216-A340-A286-9A92143C179F}"/>
              </a:ext>
            </a:extLst>
          </p:cNvPr>
          <p:cNvSpPr txBox="1"/>
          <p:nvPr/>
        </p:nvSpPr>
        <p:spPr>
          <a:xfrm>
            <a:off x="6397640" y="339090"/>
            <a:ext cx="693262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&lt;=n;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("%d: ",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s",m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(&amp;movie[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NULL,search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,(void*)&amp;m[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getchar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==n)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for(j=0; j&lt;n;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sem_post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(&amp;in);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 }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("\n");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pthread_join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(movie[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],NULL);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("All threads finished its' searching \n");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exit(0);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}}}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9A61A-A0A3-57DA-9C63-0812019B82F8}"/>
              </a:ext>
            </a:extLst>
          </p:cNvPr>
          <p:cNvCxnSpPr>
            <a:cxnSpLocks/>
          </p:cNvCxnSpPr>
          <p:nvPr/>
        </p:nvCxnSpPr>
        <p:spPr>
          <a:xfrm>
            <a:off x="6397640" y="304800"/>
            <a:ext cx="0" cy="60198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D40A532-70FD-34C8-F375-230CB8B0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45" y="784086"/>
            <a:ext cx="3048000" cy="1154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E3EE3F-E97D-355A-8AA6-B4AD7876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45" y="4038601"/>
            <a:ext cx="3424927" cy="1295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CC7AF-C9FC-EEAD-0998-C668D19C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480" y="163982"/>
            <a:ext cx="2565927" cy="44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8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0067-64C6-7455-BC5D-14D06223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190630"/>
            <a:ext cx="4191000" cy="901569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8EA5E6-4962-903F-3C5E-A768D8C50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2" y="1104769"/>
            <a:ext cx="3276600" cy="5562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7B5D6F-06DC-E551-30CD-305D8B28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85" y="1017309"/>
            <a:ext cx="3543607" cy="5650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2C8D5-F458-EB6D-671F-12C2A3227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12" y="1017309"/>
            <a:ext cx="3490262" cy="56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937" y="514245"/>
            <a:ext cx="10157354" cy="13970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7CEDE-03F9-365D-48B2-BA954EC439A3}"/>
              </a:ext>
            </a:extLst>
          </p:cNvPr>
          <p:cNvSpPr txBox="1"/>
          <p:nvPr/>
        </p:nvSpPr>
        <p:spPr>
          <a:xfrm>
            <a:off x="1117307" y="1911245"/>
            <a:ext cx="1015735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this project is designed for movie rating, people can be benefited from this. It does not become overloaded by many search processes, allow at most five processes at a time, when a sixth or more process attempts to make a search, it has to wait until one or more running search processes finish working . When all process are done , the program will be stop.</a:t>
            </a:r>
          </a:p>
        </p:txBody>
      </p:sp>
    </p:spTree>
    <p:extLst>
      <p:ext uri="{BB962C8B-B14F-4D97-AF65-F5344CB8AC3E}">
        <p14:creationId xmlns:p14="http://schemas.microsoft.com/office/powerpoint/2010/main" val="311167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35832D4-2598-1879-14DD-0A58521EEF6F}"/>
              </a:ext>
            </a:extLst>
          </p:cNvPr>
          <p:cNvSpPr txBox="1">
            <a:spLocks/>
          </p:cNvSpPr>
          <p:nvPr/>
        </p:nvSpPr>
        <p:spPr>
          <a:xfrm>
            <a:off x="2570163" y="1803662"/>
            <a:ext cx="7353300" cy="16002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8000" dirty="0">
                <a:solidFill>
                  <a:schemeClr val="accent5">
                    <a:lumMod val="50000"/>
                  </a:schemeClr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FF6203F-B20D-1AEF-4316-2154317280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048000"/>
            <a:ext cx="304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88E9D-B525-D65A-D13D-825698C0D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3" y="3119302"/>
            <a:ext cx="7620000" cy="34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378" y="201891"/>
            <a:ext cx="10157354" cy="1397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CF980-4CDD-6CEC-40E5-F5C28D26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2" y="0"/>
            <a:ext cx="5236918" cy="104860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99DD5-044C-21F1-5D7B-00D8D238E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1010896"/>
            <a:ext cx="9372600" cy="58166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 Code: CSE325</a:t>
            </a: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 Title: Operating Systems</a:t>
            </a: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Section: 01</a:t>
            </a:r>
            <a:endParaRPr lang="en-US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Name:</a:t>
            </a:r>
            <a:r>
              <a:rPr lang="en-US" sz="25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Najnin</a:t>
            </a:r>
            <a:r>
              <a:rPr lang="en-US" sz="25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Sultana </a:t>
            </a:r>
            <a:r>
              <a:rPr lang="en-US" sz="25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Nishu</a:t>
            </a:r>
            <a:endParaRPr lang="en-US" sz="2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5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Id: </a:t>
            </a:r>
            <a:r>
              <a:rPr lang="en-US" sz="25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2020-1-60-152;    Roll: 25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Name:</a:t>
            </a:r>
            <a:r>
              <a:rPr lang="en-US" sz="25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Md Tahsin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Id:</a:t>
            </a:r>
            <a:r>
              <a:rPr lang="en-US" sz="25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2020-2-60-112;    Roll: 34</a:t>
            </a:r>
            <a:endParaRPr lang="en-US" sz="2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5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Name: Sadia Rahman Ani</a:t>
            </a:r>
            <a:endParaRPr lang="en-US" sz="2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5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Id: 2020-2-60-172;    Roll: 36</a:t>
            </a:r>
          </a:p>
          <a:p>
            <a:pPr lvl="0" algn="r" rtl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Md. Nawab Yousuf Ali</a:t>
            </a:r>
            <a:b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Professor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11BB-0222-E8B1-F9C2-1530EC3D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80" y="-228600"/>
            <a:ext cx="10157354" cy="13970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3105-B28F-FE23-B791-932B1231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874" y="914400"/>
            <a:ext cx="10157354" cy="4470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Movie rating problems deals with all kind of movie </a:t>
            </a:r>
            <a:r>
              <a:rPr lang="en-US" sz="2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details,</a:t>
            </a: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search movies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decreasing order of popularity ratings</a:t>
            </a: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print all movies too.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will ensure to find movie quality easier, faster and safer. This project will save both paper and time of authority and people.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 set of processes in this project that search the movie database from keywords.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problem we need to use process ,thread and semaphore.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971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538" y="-12217"/>
            <a:ext cx="10157354" cy="898605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A400E7-11BF-8A07-7364-96FCDD097BDA}"/>
              </a:ext>
            </a:extLst>
          </p:cNvPr>
          <p:cNvGrpSpPr/>
          <p:nvPr/>
        </p:nvGrpSpPr>
        <p:grpSpPr>
          <a:xfrm>
            <a:off x="798512" y="1270821"/>
            <a:ext cx="10625842" cy="4656806"/>
            <a:chOff x="798512" y="1270821"/>
            <a:chExt cx="10625842" cy="46568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BD6715-9AA7-A8F7-D443-8E44792B9BE4}"/>
                </a:ext>
              </a:extLst>
            </p:cNvPr>
            <p:cNvGrpSpPr/>
            <p:nvPr/>
          </p:nvGrpSpPr>
          <p:grpSpPr>
            <a:xfrm>
              <a:off x="2284412" y="2241547"/>
              <a:ext cx="8001000" cy="1035741"/>
              <a:chOff x="1344636" y="3276600"/>
              <a:chExt cx="8001000" cy="103574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8D3DEB5-A068-3465-48FA-9217C41D3F47}"/>
                  </a:ext>
                </a:extLst>
              </p:cNvPr>
              <p:cNvSpPr/>
              <p:nvPr/>
            </p:nvSpPr>
            <p:spPr>
              <a:xfrm>
                <a:off x="1344636" y="3276600"/>
                <a:ext cx="1273404" cy="457200"/>
              </a:xfrm>
              <a:prstGeom prst="ellipse">
                <a:avLst/>
              </a:prstGeom>
              <a:solidFill>
                <a:schemeClr val="accent5"/>
              </a:solid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97EAC33-9866-0104-818F-A0A81A69E2B2}"/>
                  </a:ext>
                </a:extLst>
              </p:cNvPr>
              <p:cNvSpPr/>
              <p:nvPr/>
            </p:nvSpPr>
            <p:spPr>
              <a:xfrm>
                <a:off x="4875725" y="3311348"/>
                <a:ext cx="1777392" cy="457200"/>
              </a:xfrm>
              <a:prstGeom prst="ellipse">
                <a:avLst/>
              </a:prstGeom>
              <a:solidFill>
                <a:schemeClr val="accent5"/>
              </a:solid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running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ACEE25A-E06C-3799-B1CA-E37BD40D7DD3}"/>
                  </a:ext>
                </a:extLst>
              </p:cNvPr>
              <p:cNvSpPr/>
              <p:nvPr/>
            </p:nvSpPr>
            <p:spPr>
              <a:xfrm>
                <a:off x="2861735" y="3316847"/>
                <a:ext cx="1556474" cy="457200"/>
              </a:xfrm>
              <a:prstGeom prst="ellipse">
                <a:avLst/>
              </a:prstGeom>
              <a:solidFill>
                <a:schemeClr val="accent5"/>
              </a:solid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ready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B9A54EF-AE58-C458-9108-4CFFC2DBCFEA}"/>
                  </a:ext>
                </a:extLst>
              </p:cNvPr>
              <p:cNvSpPr/>
              <p:nvPr/>
            </p:nvSpPr>
            <p:spPr>
              <a:xfrm>
                <a:off x="7191429" y="3298387"/>
                <a:ext cx="2154207" cy="457200"/>
              </a:xfrm>
              <a:prstGeom prst="ellipse">
                <a:avLst/>
              </a:prstGeom>
              <a:solidFill>
                <a:schemeClr val="accent5"/>
              </a:solid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terminated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057B549-049E-EE64-B330-89866EE68206}"/>
                  </a:ext>
                </a:extLst>
              </p:cNvPr>
              <p:cNvSpPr/>
              <p:nvPr/>
            </p:nvSpPr>
            <p:spPr>
              <a:xfrm>
                <a:off x="3737190" y="3855141"/>
                <a:ext cx="1556473" cy="457200"/>
              </a:xfrm>
              <a:prstGeom prst="ellipse">
                <a:avLst/>
              </a:prstGeom>
              <a:solidFill>
                <a:schemeClr val="accent5"/>
              </a:solid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wait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6FE9AE2-C00F-355B-4A84-02904CCF4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040" y="3532879"/>
                <a:ext cx="243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4052142-28BD-37C6-86FF-BEBC8916D119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>
                <a:off x="4262388" y="3514026"/>
                <a:ext cx="613337" cy="259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5851033-459C-3426-E407-2C528ED61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117" y="3546623"/>
                <a:ext cx="595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16A8A65-AEC7-2CA0-10C0-E92CE248BB2F}"/>
                  </a:ext>
                </a:extLst>
              </p:cNvPr>
              <p:cNvCxnSpPr>
                <a:cxnSpLocks/>
                <a:endCxn id="6" idx="4"/>
              </p:cNvCxnSpPr>
              <p:nvPr/>
            </p:nvCxnSpPr>
            <p:spPr>
              <a:xfrm flipH="1" flipV="1">
                <a:off x="3639972" y="3774047"/>
                <a:ext cx="229176" cy="219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DED8F2E-6DFC-139B-0E33-F6EBF4B060B8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H="1">
                <a:off x="4932008" y="3701593"/>
                <a:ext cx="204010" cy="183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F8FAAC6-9BC3-A3CC-60F8-329ECD8B5474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>
              <a:xfrm flipH="1" flipV="1">
                <a:off x="4023300" y="3323916"/>
                <a:ext cx="1112718" cy="54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0A273C-EF44-BBF2-81C0-B0CB80311EF1}"/>
                </a:ext>
              </a:extLst>
            </p:cNvPr>
            <p:cNvSpPr txBox="1"/>
            <p:nvPr/>
          </p:nvSpPr>
          <p:spPr>
            <a:xfrm>
              <a:off x="832554" y="4727298"/>
              <a:ext cx="105918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Semaphores are integer variables that are used to solve the critical section problem by using two atomic operations, wait and signal that are used for process synchronization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B6AE1C-D82D-D87D-4D1E-7137C81DC361}"/>
                </a:ext>
              </a:extLst>
            </p:cNvPr>
            <p:cNvSpPr txBox="1"/>
            <p:nvPr/>
          </p:nvSpPr>
          <p:spPr>
            <a:xfrm>
              <a:off x="798512" y="1270821"/>
              <a:ext cx="105918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 process is defined as an entity which represents the basic unit of work to be implemented in the system. There are 5 basic state of the process. 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F60095-7CCC-FF96-4F35-8993494C156A}"/>
                </a:ext>
              </a:extLst>
            </p:cNvPr>
            <p:cNvSpPr txBox="1"/>
            <p:nvPr/>
          </p:nvSpPr>
          <p:spPr>
            <a:xfrm>
              <a:off x="983496" y="3702449"/>
              <a:ext cx="104013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 thread is a path of execution within a process. A process can contain multiple threads.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8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0" y="304800"/>
            <a:ext cx="4038602" cy="94634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4BA27-B46F-6BA7-6526-A72B13BA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67" y="0"/>
            <a:ext cx="5638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E81004-B0CF-C9DF-B975-67C3056350AD}"/>
              </a:ext>
            </a:extLst>
          </p:cNvPr>
          <p:cNvSpPr txBox="1"/>
          <p:nvPr/>
        </p:nvSpPr>
        <p:spPr>
          <a:xfrm>
            <a:off x="303211" y="1143000"/>
            <a:ext cx="58689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choice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Step4: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True. Then then take input 5 and go to step 6.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True. But if input is greater  than 5 then the process is in waiting list and go  to the step 5.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Step5: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input is garbage value the go to the step 2.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Step6: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searching.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Step7: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all the information of the movies.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Step8: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</a:t>
            </a:r>
          </a:p>
        </p:txBody>
      </p:sp>
    </p:spTree>
    <p:extLst>
      <p:ext uri="{BB962C8B-B14F-4D97-AF65-F5344CB8AC3E}">
        <p14:creationId xmlns:p14="http://schemas.microsoft.com/office/powerpoint/2010/main" val="60329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C525D3-9F74-2F12-D16D-8C8A6F5DB226}"/>
              </a:ext>
            </a:extLst>
          </p:cNvPr>
          <p:cNvSpPr txBox="1"/>
          <p:nvPr/>
        </p:nvSpPr>
        <p:spPr>
          <a:xfrm>
            <a:off x="721903" y="1146068"/>
            <a:ext cx="472440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*search(void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*title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sem_wait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(&amp;in);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nProcess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%d reached\n",</a:t>
            </a:r>
            <a:r>
              <a:rPr lang="en-US" sz="1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pthread_self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_sleep(1);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pthread_mutex_lock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(&amp;lock1);           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if(count&gt;=5)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nProcess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%d is waiting to search\n",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pthread_self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E992C-598B-F498-7B25-22A7A8A240F7}"/>
              </a:ext>
            </a:extLst>
          </p:cNvPr>
          <p:cNvSpPr txBox="1"/>
          <p:nvPr/>
        </p:nvSpPr>
        <p:spPr>
          <a:xfrm>
            <a:off x="6170613" y="533400"/>
            <a:ext cx="60944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count++;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pthread_mutex_unlock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(&amp;lock1);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sem_wait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(&amp;key);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nProcess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%d has started searching\n",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pthread_self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_sleep(1);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nProcess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%d searching for %s\n",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pthread_self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(),title);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info(</a:t>
            </a:r>
            <a:r>
              <a:rPr lang="en-US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title,pthread_self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18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18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nProcess%d</a:t>
            </a:r>
            <a:r>
              <a:rPr lang="en-US" sz="1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finished it's search\n\n",</a:t>
            </a:r>
            <a:r>
              <a:rPr lang="en-US" sz="18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pthread_self</a:t>
            </a:r>
            <a:r>
              <a:rPr lang="en-US" sz="1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sem_post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(&amp;key);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EDF15-843E-ADC8-0BFA-2D126C1C2A19}"/>
              </a:ext>
            </a:extLst>
          </p:cNvPr>
          <p:cNvSpPr txBox="1"/>
          <p:nvPr/>
        </p:nvSpPr>
        <p:spPr>
          <a:xfrm>
            <a:off x="563865" y="315071"/>
            <a:ext cx="6207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Searching Function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178946-BC9C-B62A-75C2-FFB1A8336498}"/>
              </a:ext>
            </a:extLst>
          </p:cNvPr>
          <p:cNvCxnSpPr/>
          <p:nvPr/>
        </p:nvCxnSpPr>
        <p:spPr>
          <a:xfrm>
            <a:off x="6018212" y="533400"/>
            <a:ext cx="0" cy="57912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5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A551EC5-0F92-6855-2060-10A338521B7D}"/>
              </a:ext>
            </a:extLst>
          </p:cNvPr>
          <p:cNvSpPr txBox="1"/>
          <p:nvPr/>
        </p:nvSpPr>
        <p:spPr>
          <a:xfrm>
            <a:off x="684212" y="29852"/>
            <a:ext cx="5334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info(char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[],int no)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if(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[0]=='s'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[1]=='t'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[2]=='a'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[3]=='r') //Star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{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("\n3 match found for Process : %d , keyword : %s\n",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no,ch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My love from another star (2015)\n");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Yoon Hye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8.9\n\n");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Where stars land (2018)\n");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Kim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Soobin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8.0\n\n");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Falling like the stars (2019)\n");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Patrick Mason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5.0\n\n");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("................\n");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9D80C-3E35-9988-917C-A15F54C437FC}"/>
              </a:ext>
            </a:extLst>
          </p:cNvPr>
          <p:cNvSpPr txBox="1"/>
          <p:nvPr/>
        </p:nvSpPr>
        <p:spPr>
          <a:xfrm>
            <a:off x="6085189" y="236220"/>
            <a:ext cx="60944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if(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[0]=='m'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[1]=='o'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[2]=='n'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[3]=='e'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[4]=='y')  //money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("\n2 match found for Process : %d , keyword : %s\n",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no,ch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Money Heist (2019)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 Jesús Colmenar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8.3\n\n");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("Name: Money monster (2016)\n");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Jodie Foster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6.5\n");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("................\n");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60514-49D3-B084-1C28-D0E114D0F27F}"/>
              </a:ext>
            </a:extLst>
          </p:cNvPr>
          <p:cNvCxnSpPr/>
          <p:nvPr/>
        </p:nvCxnSpPr>
        <p:spPr>
          <a:xfrm>
            <a:off x="6018212" y="228600"/>
            <a:ext cx="0" cy="635689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964D6F-C140-61B7-E815-F915EDC4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3" y="5181600"/>
            <a:ext cx="3886200" cy="13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BFDDC9-D0C4-85E3-F049-D5376B39A0FD}"/>
              </a:ext>
            </a:extLst>
          </p:cNvPr>
          <p:cNvSpPr txBox="1"/>
          <p:nvPr/>
        </p:nvSpPr>
        <p:spPr>
          <a:xfrm>
            <a:off x="303212" y="228600"/>
            <a:ext cx="6019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if(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[0]=='g'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[1]=='u'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[2]=='a'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[3]=='r'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[4]=='d'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[5]=='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[6]=='a'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[7]=='n') //Guardian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("\n3 match found for Process : %d , keyword : %s\n",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no,ch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Guardian: The Lonely and Great God (2016)\n");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 Lee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Eung-bok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8.6n\n");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Guardians of the Galaxy (2014)\n");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 James Gunn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8.0n\n");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invisible guardian (2017)\n");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 Fernando González Molina 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6.0\n");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("................\n");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B7981-CB47-EFB1-390C-B68CDD1CD656}"/>
              </a:ext>
            </a:extLst>
          </p:cNvPr>
          <p:cNvSpPr txBox="1"/>
          <p:nvPr/>
        </p:nvSpPr>
        <p:spPr>
          <a:xfrm>
            <a:off x="6246811" y="568584"/>
            <a:ext cx="592549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if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[0]=='d'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[1]=='a'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[2]=='r'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[3]=='k' ) //dark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("\n4 match found for Process : %d , keyword : %s\n",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no,ch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Dark Knight (2008)\n");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 Christopher Nolan\n");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9\n\n");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Dark(2017)\n");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 Baran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Jantje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Friese\n");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8.8\n\n");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Dark Knight Rises (2012)\n");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 Christopher Nolan\n");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8.4\n\n");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dark (2018)\n");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Justin P. Lange 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5.4\n\n");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("................\n");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242A8E-2631-5D82-566E-8B312CF25211}"/>
              </a:ext>
            </a:extLst>
          </p:cNvPr>
          <p:cNvCxnSpPr>
            <a:cxnSpLocks/>
          </p:cNvCxnSpPr>
          <p:nvPr/>
        </p:nvCxnSpPr>
        <p:spPr>
          <a:xfrm>
            <a:off x="6246811" y="568584"/>
            <a:ext cx="0" cy="552985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71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70F8DB-C155-8DDB-97CC-F04C7DBA0578}"/>
              </a:ext>
            </a:extLst>
          </p:cNvPr>
          <p:cNvSpPr txBox="1"/>
          <p:nvPr/>
        </p:nvSpPr>
        <p:spPr>
          <a:xfrm>
            <a:off x="455612" y="797510"/>
            <a:ext cx="5181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if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[0]=='w' &amp;&amp;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[1]=='a' &amp;&amp;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[2]=='t' &amp;&amp;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[3]=='e' &amp;&amp;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[4]== 'r') //water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("\n1 match found for Process : %d , keyword : %s\n",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no,ch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 Water (2020)\n");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 William Eubank\n");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5.8\n\n");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("................\n");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E916B-BF11-A261-D728-8B6DDE6030C7}"/>
              </a:ext>
            </a:extLst>
          </p:cNvPr>
          <p:cNvSpPr txBox="1"/>
          <p:nvPr/>
        </p:nvSpPr>
        <p:spPr>
          <a:xfrm>
            <a:off x="5925185" y="914400"/>
            <a:ext cx="609442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if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[0]=='m'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[1]=='a' &amp;&amp;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[2]=='n') //man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("\n2 match found for Process : %d , keyword : %s\n",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no,ch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Spider-Man (2002)\n");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Sam Raimi\n");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7.3\n\n");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invisible man (2020)\n");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("Director: Leigh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Whannell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("Rating:  7.1\n\n");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("................\n");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else{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match found for Process : %d , keyword : %s\n",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no,ch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BABC31-1151-88E8-5EC2-06F1024FBF24}"/>
              </a:ext>
            </a:extLst>
          </p:cNvPr>
          <p:cNvCxnSpPr/>
          <p:nvPr/>
        </p:nvCxnSpPr>
        <p:spPr>
          <a:xfrm>
            <a:off x="5789612" y="381000"/>
            <a:ext cx="0" cy="589493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65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Class open house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Classroom open house presentation.potx" id="{AB7D8AB0-4323-4322-AB21-8CB398DB9E96}" vid="{5BFEA1FF-C39F-48A2-B239-4B55565FC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 open house presentation</Template>
  <TotalTime>1329</TotalTime>
  <Words>1847</Words>
  <Application>Microsoft Office PowerPoint</Application>
  <PresentationFormat>Custom</PresentationFormat>
  <Paragraphs>208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Lucida Handwriting</vt:lpstr>
      <vt:lpstr>Times New Roman</vt:lpstr>
      <vt:lpstr>Wingdings</vt:lpstr>
      <vt:lpstr>Class open house presentation</vt:lpstr>
      <vt:lpstr>Movie Ratings Problem</vt:lpstr>
      <vt:lpstr> </vt:lpstr>
      <vt:lpstr>Abstract </vt:lpstr>
      <vt:lpstr>Introduction</vt:lpstr>
      <vt:lpstr>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Summary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md</cp:lastModifiedBy>
  <cp:revision>18</cp:revision>
  <dcterms:created xsi:type="dcterms:W3CDTF">2022-05-05T07:30:39Z</dcterms:created>
  <dcterms:modified xsi:type="dcterms:W3CDTF">2022-05-07T17:13:24Z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